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40" r:id="rId156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56" Type="http://schemas.openxmlformats.org/officeDocument/2006/relationships/slide" Target="slides/slide85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5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g33c5e4031bd_0_402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4457" name="Google Shape;4457;g33c5e4031bd_0_40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58" name="Google Shape;4458;g33c5e4031bd_0_4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zh-CN" sz="1800" u="none" cap="none" strike="noStrike"/>
              <a:t>The last definition is really at the heart of geography.  Maps are the tools of geographers:  If something can be mapped, it’s geography.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0.xml"/><Relationship Id="rId2" Type="http://schemas.openxmlformats.org/officeDocument/2006/relationships/notesSlide" Target="../notesSlides/notesSlide85.xml"/></Relationships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9" name="Shape 4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0" name="Google Shape;4460;p653"/>
          <p:cNvSpPr txBox="1"/>
          <p:nvPr/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OwlTeacher.com</a:t>
            </a:r>
            <a:endParaRPr/>
          </a:p>
        </p:txBody>
      </p:sp>
      <p:sp>
        <p:nvSpPr>
          <p:cNvPr id="4461" name="Google Shape;4461;p653"/>
          <p:cNvSpPr txBox="1"/>
          <p:nvPr>
            <p:ph idx="1" type="body"/>
          </p:nvPr>
        </p:nvSpPr>
        <p:spPr>
          <a:xfrm>
            <a:off x="381000" y="400050"/>
            <a:ext cx="82296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</a:pPr>
            <a:r>
              <a:rPr b="1" i="1" lang="zh-CN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Chapter 1: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</a:pPr>
            <a:r>
              <a:rPr b="1" i="1" lang="zh-CN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Geography?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Font typeface="Tahoma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*</a:t>
            </a:r>
            <a:r>
              <a:rPr b="0" i="0" lang="zh-CN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the study of our earth; our home.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</a:pPr>
            <a:r>
              <a:rPr b="0" i="1" lang="zh-CN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</a:pPr>
            <a:r>
              <a:rPr b="0" i="0" lang="zh-CN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*Anything that can be mapped!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